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E4013-B1F3-42DF-83CF-F3AE6B021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74B721-44D6-4F9A-B49C-A72DB669A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C92E3-6816-44A7-A05F-E11AF7FF1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70DF-D4A4-49A1-BED9-78E0A79146F4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473BCA-589D-4A90-A8C8-B19CE711A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B6A7DB-F888-4558-989D-1B8CD54A8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426-742F-482E-8593-BBE6D035AB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411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4B116-71D1-467E-9706-16D2087F8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EF7E09-0369-4323-8B2D-D4CB7E846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8739FB-3786-4713-93E0-0097AB7B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70DF-D4A4-49A1-BED9-78E0A79146F4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2A57CF-4415-4B38-874A-87CE311F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388250-A0B3-4C3D-9CF3-6E5DC788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426-742F-482E-8593-BBE6D035AB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11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282E1C4-2855-4FB5-B886-D06FC2BA1F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B6A131-FC26-44E5-AA6B-CCF66D0A3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4C1A76-7642-487A-A90B-61AAC2F3F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70DF-D4A4-49A1-BED9-78E0A79146F4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B55047-5FF9-4CCC-AB6F-5E8E527DB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19E4B3-F9E5-4A4B-8061-5A79BDDA0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426-742F-482E-8593-BBE6D035AB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72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D516F-C941-4F21-A839-CC94DF3DC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181CC6-EA44-407A-8C65-11EF4D42F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EF1671-E257-4854-BA7A-BFFD7E52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70DF-D4A4-49A1-BED9-78E0A79146F4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1D8694-0339-4786-BB9A-C795C947D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D502B3-A038-475F-BBE0-95720BA21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426-742F-482E-8593-BBE6D035AB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987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0AEF3-81EC-42E7-8226-1B03A679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CED15A-5216-4DBE-9D3F-4A222FFE0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71CF0C-8C4B-475E-AAE6-0E54BAC84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70DF-D4A4-49A1-BED9-78E0A79146F4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D3A2B6-B285-4152-A5F5-22CCFDCB3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C1158B-EDF2-4C07-9D29-54D9A273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426-742F-482E-8593-BBE6D035AB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91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48A43A-BD60-4A25-94B1-FB559891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88A840-3667-4A3F-A28A-EC6CB1159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12A09D-CFDC-463E-B6AA-47536BF9F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8DC520-9517-4F39-8C79-AF941C92E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70DF-D4A4-49A1-BED9-78E0A79146F4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6F4665-AC5E-4098-8BE5-83FB581CE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1F6A96-D8BA-4F53-8E92-B296BFF60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426-742F-482E-8593-BBE6D035AB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02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168DE-D162-4601-B589-6872C5D85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205D0F-5653-4E07-BA2F-CDA9A6283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A7AA7E-F886-4295-926E-5CE322308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818080-1D38-4579-ABD3-7570AE649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9FD820-82FC-42B3-A5A6-05CC121D9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B6BFE23-1D88-4B2A-A6F7-AFC4B48C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70DF-D4A4-49A1-BED9-78E0A79146F4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E1998F-F34E-4AF4-8AB0-E8DA4EE2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E5B54C-2057-4011-AEAF-940FBF6B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426-742F-482E-8593-BBE6D035AB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31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0C2A2-BB98-4985-93FB-D4CF1BB8D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7E01AF-C6A7-4B78-A866-C3AD9171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70DF-D4A4-49A1-BED9-78E0A79146F4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ABE9C9-6E47-46EF-B580-4D46857D1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3268D1-7F2D-4D66-B7C5-D4BA02AA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426-742F-482E-8593-BBE6D035AB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1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C0D71C-1AA4-4D8B-B3F4-715F2A28D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70DF-D4A4-49A1-BED9-78E0A79146F4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8236907-9388-482A-A01E-A309161DE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064F87-D204-498B-B415-CECBFD666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426-742F-482E-8593-BBE6D035AB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20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1A27A6-CFAD-483F-A5C7-98F5735D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400226-5BF6-4568-89E8-07B7A37FF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1A94FF-A4E5-4C3F-9643-8FC8561CA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0483D8-01CE-4024-A472-282D4B15D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70DF-D4A4-49A1-BED9-78E0A79146F4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D5C4A8-3773-4F1B-855B-C003D244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524113-D187-4BD3-B5F3-E9F64982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426-742F-482E-8593-BBE6D035AB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44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D8031-67B8-437F-9DDB-FA5C21AD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A00791-1D3F-4486-842E-29F25A44AF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662AF2-94DD-454C-B63B-288FFD604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C15B3B-0A76-42E6-BEF1-50F6234F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70DF-D4A4-49A1-BED9-78E0A79146F4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176876-3FDD-44A1-B592-B9C540833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845AFA-7772-4675-88B2-5C4221AA2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426-742F-482E-8593-BBE6D035AB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22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BF86389-9C46-4EF2-8DAC-13C13F69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A8C27C-E7AF-4701-8FB4-D1D3A6B09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9592CE-C207-4E5D-9B53-C07085E12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770DF-D4A4-49A1-BED9-78E0A79146F4}" type="datetimeFigureOut">
              <a:rPr lang="es-ES" smtClean="0"/>
              <a:t>10/06/2021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3226AF-FE64-4EF6-96C1-979245567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C0710E-D26E-48B7-9F0C-D849293CB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A426-742F-482E-8593-BBE6D035AB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28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>
            <a:extLst>
              <a:ext uri="{FF2B5EF4-FFF2-40B4-BE49-F238E27FC236}">
                <a16:creationId xmlns:a16="http://schemas.microsoft.com/office/drawing/2014/main" id="{A0FE560C-C58D-4582-8F2A-477C94D68E44}"/>
              </a:ext>
            </a:extLst>
          </p:cNvPr>
          <p:cNvSpPr txBox="1"/>
          <p:nvPr/>
        </p:nvSpPr>
        <p:spPr>
          <a:xfrm>
            <a:off x="10654018" y="1121989"/>
            <a:ext cx="1288381" cy="2616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100" b="1" dirty="0">
                <a:solidFill>
                  <a:schemeClr val="bg1"/>
                </a:solidFill>
                <a:latin typeface="+mn-lt"/>
                <a:cs typeface="+mn-cs"/>
              </a:rPr>
              <a:t>Nº referencia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2A2FE46-4DE2-424D-977D-932BFE82BC69}"/>
              </a:ext>
            </a:extLst>
          </p:cNvPr>
          <p:cNvSpPr txBox="1">
            <a:spLocks/>
          </p:cNvSpPr>
          <p:nvPr/>
        </p:nvSpPr>
        <p:spPr bwMode="auto">
          <a:xfrm>
            <a:off x="2010834" y="336723"/>
            <a:ext cx="9056728" cy="546183"/>
          </a:xfrm>
          <a:prstGeom prst="rect">
            <a:avLst/>
          </a:prstGeom>
          <a:noFill/>
          <a:ln>
            <a:noFill/>
          </a:ln>
        </p:spPr>
        <p:txBody>
          <a:bodyPr lIns="163321" tIns="81660" rIns="163321" bIns="81660" anchor="ctr"/>
          <a:lstStyle>
            <a:lvl1pPr algn="ctr" defTabSz="1631950" rtl="0" eaLnBrk="0" fontAlgn="base" hangingPunct="0">
              <a:spcBef>
                <a:spcPct val="0"/>
              </a:spcBef>
              <a:spcAft>
                <a:spcPct val="0"/>
              </a:spcAft>
              <a:defRPr sz="7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631950" rtl="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631950" rtl="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631950" rtl="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631950" rtl="0" eaLnBrk="0" fontAlgn="base" hangingPunct="0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631950" rtl="0" fontAlgn="base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631950" rtl="0" fontAlgn="base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631950" rtl="0" fontAlgn="base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631950" rtl="0" fontAlgn="base">
              <a:spcBef>
                <a:spcPct val="0"/>
              </a:spcBef>
              <a:spcAft>
                <a:spcPct val="0"/>
              </a:spcAft>
              <a:defRPr sz="7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Comunicaciones</a:t>
            </a:r>
          </a:p>
        </p:txBody>
      </p:sp>
      <p:sp>
        <p:nvSpPr>
          <p:cNvPr id="7" name="5 CuadroTexto">
            <a:extLst>
              <a:ext uri="{FF2B5EF4-FFF2-40B4-BE49-F238E27FC236}">
                <a16:creationId xmlns:a16="http://schemas.microsoft.com/office/drawing/2014/main" id="{D82354AE-FDC1-4B26-B759-A253DEBCD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98" y="1332745"/>
            <a:ext cx="1183488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>
                <a:latin typeface="Arial" panose="020B0604020202020204" pitchFamily="34" charset="0"/>
              </a:rPr>
              <a:t>Autores: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200" dirty="0">
                <a:latin typeface="Arial" panose="020B0604020202020204" pitchFamily="34" charset="0"/>
              </a:rPr>
              <a:t>Centro de Trabajo:</a:t>
            </a:r>
          </a:p>
        </p:txBody>
      </p:sp>
      <p:sp>
        <p:nvSpPr>
          <p:cNvPr id="8" name="11 CuadroTexto">
            <a:extLst>
              <a:ext uri="{FF2B5EF4-FFF2-40B4-BE49-F238E27FC236}">
                <a16:creationId xmlns:a16="http://schemas.microsoft.com/office/drawing/2014/main" id="{799B481C-F6AC-41A5-9336-857D2C9AB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98" y="2122625"/>
            <a:ext cx="118317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b="1" dirty="0">
                <a:solidFill>
                  <a:srgbClr val="293145"/>
                </a:solidFill>
                <a:latin typeface="Arial" panose="020B0604020202020204" pitchFamily="34" charset="0"/>
              </a:rPr>
              <a:t>Objetivos</a:t>
            </a:r>
            <a:endParaRPr lang="es-ES" altLang="es-ES" sz="1600" b="1" dirty="0">
              <a:solidFill>
                <a:srgbClr val="293145"/>
              </a:solidFill>
              <a:latin typeface="Arial" panose="020B0604020202020204" pitchFamily="34" charset="0"/>
            </a:endParaRPr>
          </a:p>
        </p:txBody>
      </p:sp>
      <p:sp>
        <p:nvSpPr>
          <p:cNvPr id="9" name="11 CuadroTexto">
            <a:extLst>
              <a:ext uri="{FF2B5EF4-FFF2-40B4-BE49-F238E27FC236}">
                <a16:creationId xmlns:a16="http://schemas.microsoft.com/office/drawing/2014/main" id="{0A3E0D0B-B125-4E50-A83D-9E95376F2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98" y="2451753"/>
            <a:ext cx="1139657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dirty="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155DEF6-280A-4DF0-B417-0B44C63EDE47}"/>
              </a:ext>
            </a:extLst>
          </p:cNvPr>
          <p:cNvSpPr/>
          <p:nvPr/>
        </p:nvSpPr>
        <p:spPr>
          <a:xfrm>
            <a:off x="1685925" y="2251387"/>
            <a:ext cx="10435041" cy="46623"/>
          </a:xfrm>
          <a:prstGeom prst="rect">
            <a:avLst/>
          </a:prstGeom>
          <a:solidFill>
            <a:srgbClr val="2931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" name="1 Título">
            <a:extLst>
              <a:ext uri="{FF2B5EF4-FFF2-40B4-BE49-F238E27FC236}">
                <a16:creationId xmlns:a16="http://schemas.microsoft.com/office/drawing/2014/main" id="{B8F4CB70-6DB2-48E1-8681-0FAA6C488B7A}"/>
              </a:ext>
            </a:extLst>
          </p:cNvPr>
          <p:cNvSpPr txBox="1">
            <a:spLocks/>
          </p:cNvSpPr>
          <p:nvPr/>
        </p:nvSpPr>
        <p:spPr>
          <a:xfrm>
            <a:off x="2042874" y="681033"/>
            <a:ext cx="9056728" cy="546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Título</a:t>
            </a:r>
            <a:endParaRPr lang="es-ES" sz="3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11 CuadroTexto">
            <a:extLst>
              <a:ext uri="{FF2B5EF4-FFF2-40B4-BE49-F238E27FC236}">
                <a16:creationId xmlns:a16="http://schemas.microsoft.com/office/drawing/2014/main" id="{3151301A-C418-4FC6-86AD-D8D4FE342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98" y="3234350"/>
            <a:ext cx="118317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b="1" dirty="0">
                <a:solidFill>
                  <a:srgbClr val="293145"/>
                </a:solidFill>
                <a:latin typeface="Arial" panose="020B0604020202020204" pitchFamily="34" charset="0"/>
              </a:rPr>
              <a:t>Metodología</a:t>
            </a:r>
            <a:endParaRPr lang="es-ES" altLang="es-ES" sz="1600" b="1" dirty="0">
              <a:solidFill>
                <a:srgbClr val="293145"/>
              </a:solidFill>
              <a:latin typeface="Arial" panose="020B0604020202020204" pitchFamily="34" charset="0"/>
            </a:endParaRPr>
          </a:p>
        </p:txBody>
      </p:sp>
      <p:sp>
        <p:nvSpPr>
          <p:cNvPr id="24" name="11 CuadroTexto">
            <a:extLst>
              <a:ext uri="{FF2B5EF4-FFF2-40B4-BE49-F238E27FC236}">
                <a16:creationId xmlns:a16="http://schemas.microsoft.com/office/drawing/2014/main" id="{72BEE8C9-55F2-4DF0-BBB1-762D9BE2B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98" y="3571251"/>
            <a:ext cx="118348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dirty="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26" name="11 CuadroTexto">
            <a:extLst>
              <a:ext uri="{FF2B5EF4-FFF2-40B4-BE49-F238E27FC236}">
                <a16:creationId xmlns:a16="http://schemas.microsoft.com/office/drawing/2014/main" id="{5B1D533F-E225-46A4-81B3-92957DA2F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98" y="4365127"/>
            <a:ext cx="118317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b="1" dirty="0">
                <a:solidFill>
                  <a:srgbClr val="293145"/>
                </a:solidFill>
                <a:latin typeface="Arial" panose="020B0604020202020204" pitchFamily="34" charset="0"/>
              </a:rPr>
              <a:t>Resultados</a:t>
            </a:r>
          </a:p>
        </p:txBody>
      </p:sp>
      <p:sp>
        <p:nvSpPr>
          <p:cNvPr id="27" name="11 CuadroTexto">
            <a:extLst>
              <a:ext uri="{FF2B5EF4-FFF2-40B4-BE49-F238E27FC236}">
                <a16:creationId xmlns:a16="http://schemas.microsoft.com/office/drawing/2014/main" id="{455B105F-92AC-40DA-A64A-117AF34AF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98" y="4658614"/>
            <a:ext cx="1183488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dirty="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29" name="11 CuadroTexto">
            <a:extLst>
              <a:ext uri="{FF2B5EF4-FFF2-40B4-BE49-F238E27FC236}">
                <a16:creationId xmlns:a16="http://schemas.microsoft.com/office/drawing/2014/main" id="{C80D9BBC-E8EE-4AD9-8D1B-A6973D595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757" y="5390575"/>
            <a:ext cx="1183170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400" b="1" dirty="0">
                <a:solidFill>
                  <a:srgbClr val="293145"/>
                </a:solidFill>
                <a:latin typeface="Arial" panose="020B0604020202020204" pitchFamily="34" charset="0"/>
              </a:rPr>
              <a:t>Conclusiones</a:t>
            </a:r>
          </a:p>
        </p:txBody>
      </p:sp>
      <p:sp>
        <p:nvSpPr>
          <p:cNvPr id="30" name="11 CuadroTexto">
            <a:extLst>
              <a:ext uri="{FF2B5EF4-FFF2-40B4-BE49-F238E27FC236}">
                <a16:creationId xmlns:a16="http://schemas.microsoft.com/office/drawing/2014/main" id="{C32A6F85-F7D5-4203-9775-3EB0BA3FA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632" y="5667384"/>
            <a:ext cx="1183488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000" dirty="0">
                <a:latin typeface="Arial" panose="020B0604020202020204" pitchFamily="34" charset="0"/>
              </a:rPr>
              <a:t>Escriba aquí…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216C03A6-CB50-49B0-A131-8F6B5B7216EC}"/>
              </a:ext>
            </a:extLst>
          </p:cNvPr>
          <p:cNvSpPr/>
          <p:nvPr/>
        </p:nvSpPr>
        <p:spPr>
          <a:xfrm>
            <a:off x="1943100" y="3376228"/>
            <a:ext cx="10177865" cy="45719"/>
          </a:xfrm>
          <a:prstGeom prst="rect">
            <a:avLst/>
          </a:prstGeom>
          <a:solidFill>
            <a:srgbClr val="2931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03E59573-487B-4544-B6A2-5B9BBE0B6F0F}"/>
              </a:ext>
            </a:extLst>
          </p:cNvPr>
          <p:cNvSpPr/>
          <p:nvPr/>
        </p:nvSpPr>
        <p:spPr>
          <a:xfrm>
            <a:off x="1838325" y="4515578"/>
            <a:ext cx="10282640" cy="45719"/>
          </a:xfrm>
          <a:prstGeom prst="rect">
            <a:avLst/>
          </a:prstGeom>
          <a:solidFill>
            <a:srgbClr val="2931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F17636E-AC0D-495D-BA78-F1B5968A6E39}"/>
              </a:ext>
            </a:extLst>
          </p:cNvPr>
          <p:cNvSpPr/>
          <p:nvPr/>
        </p:nvSpPr>
        <p:spPr>
          <a:xfrm>
            <a:off x="2010834" y="5495511"/>
            <a:ext cx="10110131" cy="45719"/>
          </a:xfrm>
          <a:prstGeom prst="rect">
            <a:avLst/>
          </a:prstGeom>
          <a:solidFill>
            <a:srgbClr val="2931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53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 Bernardi</dc:creator>
  <cp:lastModifiedBy>Michel Ortiz</cp:lastModifiedBy>
  <cp:revision>7</cp:revision>
  <dcterms:created xsi:type="dcterms:W3CDTF">2021-06-10T07:36:20Z</dcterms:created>
  <dcterms:modified xsi:type="dcterms:W3CDTF">2021-06-10T08:45:47Z</dcterms:modified>
</cp:coreProperties>
</file>